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6" r:id="rId11"/>
    <p:sldId id="264" r:id="rId12"/>
    <p:sldId id="265" r:id="rId1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B24FE6-BBB3-4582-B01E-97A0D1E05B43}" v="16" dt="2025-05-22T13:05:50.9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iel Mangelschots" userId="763bdf78-d407-4f34-a67b-ad715853d539" providerId="ADAL" clId="{F9B24FE6-BBB3-4582-B01E-97A0D1E05B43}"/>
    <pc:docChg chg="undo custSel addSld modSld">
      <pc:chgData name="Emiel Mangelschots" userId="763bdf78-d407-4f34-a67b-ad715853d539" providerId="ADAL" clId="{F9B24FE6-BBB3-4582-B01E-97A0D1E05B43}" dt="2025-05-22T13:18:23.170" v="569" actId="478"/>
      <pc:docMkLst>
        <pc:docMk/>
      </pc:docMkLst>
      <pc:sldChg chg="addSp modSp new mod setBg">
        <pc:chgData name="Emiel Mangelschots" userId="763bdf78-d407-4f34-a67b-ad715853d539" providerId="ADAL" clId="{F9B24FE6-BBB3-4582-B01E-97A0D1E05B43}" dt="2025-05-21T16:51:27.563" v="22" actId="26606"/>
        <pc:sldMkLst>
          <pc:docMk/>
          <pc:sldMk cId="3164225469" sldId="258"/>
        </pc:sldMkLst>
        <pc:spChg chg="mod">
          <ac:chgData name="Emiel Mangelschots" userId="763bdf78-d407-4f34-a67b-ad715853d539" providerId="ADAL" clId="{F9B24FE6-BBB3-4582-B01E-97A0D1E05B43}" dt="2025-05-21T16:51:27.563" v="22" actId="26606"/>
          <ac:spMkLst>
            <pc:docMk/>
            <pc:sldMk cId="3164225469" sldId="258"/>
            <ac:spMk id="2" creationId="{5A0E5028-CDE2-384F-604C-87A6E56B28CA}"/>
          </ac:spMkLst>
        </pc:spChg>
        <pc:spChg chg="mod">
          <ac:chgData name="Emiel Mangelschots" userId="763bdf78-d407-4f34-a67b-ad715853d539" providerId="ADAL" clId="{F9B24FE6-BBB3-4582-B01E-97A0D1E05B43}" dt="2025-05-21T16:51:27.563" v="22" actId="26606"/>
          <ac:spMkLst>
            <pc:docMk/>
            <pc:sldMk cId="3164225469" sldId="258"/>
            <ac:spMk id="3" creationId="{70040CA1-0F19-0AA7-5593-FA23BA618C79}"/>
          </ac:spMkLst>
        </pc:spChg>
        <pc:spChg chg="add">
          <ac:chgData name="Emiel Mangelschots" userId="763bdf78-d407-4f34-a67b-ad715853d539" providerId="ADAL" clId="{F9B24FE6-BBB3-4582-B01E-97A0D1E05B43}" dt="2025-05-21T16:51:27.563" v="22" actId="26606"/>
          <ac:spMkLst>
            <pc:docMk/>
            <pc:sldMk cId="3164225469" sldId="258"/>
            <ac:spMk id="11" creationId="{AD96FDFD-4E42-4A06-B8B5-768A1DB9C2A9}"/>
          </ac:spMkLst>
        </pc:spChg>
        <pc:picChg chg="add mod">
          <ac:chgData name="Emiel Mangelschots" userId="763bdf78-d407-4f34-a67b-ad715853d539" providerId="ADAL" clId="{F9B24FE6-BBB3-4582-B01E-97A0D1E05B43}" dt="2025-05-21T16:51:27.563" v="22" actId="26606"/>
          <ac:picMkLst>
            <pc:docMk/>
            <pc:sldMk cId="3164225469" sldId="258"/>
            <ac:picMk id="4" creationId="{5737E3CD-BFAF-5912-3B19-34E032D56B73}"/>
          </ac:picMkLst>
        </pc:picChg>
        <pc:picChg chg="add mod">
          <ac:chgData name="Emiel Mangelschots" userId="763bdf78-d407-4f34-a67b-ad715853d539" providerId="ADAL" clId="{F9B24FE6-BBB3-4582-B01E-97A0D1E05B43}" dt="2025-05-21T16:51:27.563" v="22" actId="26606"/>
          <ac:picMkLst>
            <pc:docMk/>
            <pc:sldMk cId="3164225469" sldId="258"/>
            <ac:picMk id="5" creationId="{03AB6C03-F036-84A7-57CA-DCA70FEB08C1}"/>
          </ac:picMkLst>
        </pc:picChg>
        <pc:picChg chg="add mod ord">
          <ac:chgData name="Emiel Mangelschots" userId="763bdf78-d407-4f34-a67b-ad715853d539" providerId="ADAL" clId="{F9B24FE6-BBB3-4582-B01E-97A0D1E05B43}" dt="2025-05-21T16:51:27.563" v="22" actId="26606"/>
          <ac:picMkLst>
            <pc:docMk/>
            <pc:sldMk cId="3164225469" sldId="258"/>
            <ac:picMk id="6" creationId="{900487A9-D5C4-F46E-55FE-B664706F27EA}"/>
          </ac:picMkLst>
        </pc:picChg>
      </pc:sldChg>
      <pc:sldChg chg="modSp new mod">
        <pc:chgData name="Emiel Mangelschots" userId="763bdf78-d407-4f34-a67b-ad715853d539" providerId="ADAL" clId="{F9B24FE6-BBB3-4582-B01E-97A0D1E05B43}" dt="2025-05-21T17:00:04.543" v="179" actId="20577"/>
        <pc:sldMkLst>
          <pc:docMk/>
          <pc:sldMk cId="3342996711" sldId="259"/>
        </pc:sldMkLst>
        <pc:spChg chg="mod">
          <ac:chgData name="Emiel Mangelschots" userId="763bdf78-d407-4f34-a67b-ad715853d539" providerId="ADAL" clId="{F9B24FE6-BBB3-4582-B01E-97A0D1E05B43}" dt="2025-05-21T16:51:50.485" v="24"/>
          <ac:spMkLst>
            <pc:docMk/>
            <pc:sldMk cId="3342996711" sldId="259"/>
            <ac:spMk id="2" creationId="{9F99870A-E069-2E84-9472-5CB6C8CCAFCB}"/>
          </ac:spMkLst>
        </pc:spChg>
        <pc:spChg chg="mod">
          <ac:chgData name="Emiel Mangelschots" userId="763bdf78-d407-4f34-a67b-ad715853d539" providerId="ADAL" clId="{F9B24FE6-BBB3-4582-B01E-97A0D1E05B43}" dt="2025-05-21T17:00:04.543" v="179" actId="20577"/>
          <ac:spMkLst>
            <pc:docMk/>
            <pc:sldMk cId="3342996711" sldId="259"/>
            <ac:spMk id="3" creationId="{68C39146-38BE-B561-915D-FC63324AE5D3}"/>
          </ac:spMkLst>
        </pc:spChg>
      </pc:sldChg>
      <pc:sldChg chg="addSp delSp modSp new mod setBg">
        <pc:chgData name="Emiel Mangelschots" userId="763bdf78-d407-4f34-a67b-ad715853d539" providerId="ADAL" clId="{F9B24FE6-BBB3-4582-B01E-97A0D1E05B43}" dt="2025-05-22T13:18:23.170" v="569" actId="478"/>
        <pc:sldMkLst>
          <pc:docMk/>
          <pc:sldMk cId="2504723235" sldId="260"/>
        </pc:sldMkLst>
        <pc:spChg chg="mo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2" creationId="{9B6E1A28-D260-1AB7-4F05-89C4CB868A80}"/>
          </ac:spMkLst>
        </pc:spChg>
        <pc:spChg chg="mo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3" creationId="{CB22C5CB-63B6-94B2-F65D-BA4D7B62B900}"/>
          </ac:spMkLst>
        </pc:spChg>
        <pc:spChg chg="add del">
          <ac:chgData name="Emiel Mangelschots" userId="763bdf78-d407-4f34-a67b-ad715853d539" providerId="ADAL" clId="{F9B24FE6-BBB3-4582-B01E-97A0D1E05B43}" dt="2025-05-21T17:02:36.906" v="241" actId="26606"/>
          <ac:spMkLst>
            <pc:docMk/>
            <pc:sldMk cId="2504723235" sldId="260"/>
            <ac:spMk id="11" creationId="{D75A5B51-0925-4835-8511-A0DD17EAA97C}"/>
          </ac:spMkLst>
        </pc:spChg>
        <pc:spChg chg="add del">
          <ac:chgData name="Emiel Mangelschots" userId="763bdf78-d407-4f34-a67b-ad715853d539" providerId="ADAL" clId="{F9B24FE6-BBB3-4582-B01E-97A0D1E05B43}" dt="2025-05-21T17:02:36.906" v="241" actId="26606"/>
          <ac:spMkLst>
            <pc:docMk/>
            <pc:sldMk cId="2504723235" sldId="260"/>
            <ac:spMk id="13" creationId="{5CDFD20D-8E4F-4E3A-AF87-93F23E0DBFB3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5" creationId="{5D48A05E-207A-4693-98BE-5AC29DC75ED9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6" creationId="{C5278130-DFE0-457B-8698-88DF69019DDE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7" creationId="{40DDD347-C608-4107-A321-FC0A9D5D6DAE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8" creationId="{2F99531B-1681-4D6E-BECB-18325B33A618}"/>
          </ac:spMkLst>
        </pc:spChg>
        <pc:picChg chg="add mod ord modCrop">
          <ac:chgData name="Emiel Mangelschots" userId="763bdf78-d407-4f34-a67b-ad715853d539" providerId="ADAL" clId="{F9B24FE6-BBB3-4582-B01E-97A0D1E05B43}" dt="2025-05-21T17:02:36.926" v="242" actId="26606"/>
          <ac:picMkLst>
            <pc:docMk/>
            <pc:sldMk cId="2504723235" sldId="260"/>
            <ac:picMk id="4" creationId="{D8589108-EBC2-6279-FEBE-6462B56B8FD5}"/>
          </ac:picMkLst>
        </pc:picChg>
        <pc:picChg chg="add mod modCrop">
          <ac:chgData name="Emiel Mangelschots" userId="763bdf78-d407-4f34-a67b-ad715853d539" providerId="ADAL" clId="{F9B24FE6-BBB3-4582-B01E-97A0D1E05B43}" dt="2025-05-21T17:02:36.926" v="242" actId="26606"/>
          <ac:picMkLst>
            <pc:docMk/>
            <pc:sldMk cId="2504723235" sldId="260"/>
            <ac:picMk id="5" creationId="{5D3022AB-30C4-952E-9923-C5739E37CE5B}"/>
          </ac:picMkLst>
        </pc:picChg>
        <pc:picChg chg="add mod ord">
          <ac:chgData name="Emiel Mangelschots" userId="763bdf78-d407-4f34-a67b-ad715853d539" providerId="ADAL" clId="{F9B24FE6-BBB3-4582-B01E-97A0D1E05B43}" dt="2025-05-21T17:02:36.926" v="242" actId="26606"/>
          <ac:picMkLst>
            <pc:docMk/>
            <pc:sldMk cId="2504723235" sldId="260"/>
            <ac:picMk id="6" creationId="{29F81F89-B016-89D0-7C95-B80593821058}"/>
          </ac:picMkLst>
        </pc:picChg>
        <pc:picChg chg="add del mod">
          <ac:chgData name="Emiel Mangelschots" userId="763bdf78-d407-4f34-a67b-ad715853d539" providerId="ADAL" clId="{F9B24FE6-BBB3-4582-B01E-97A0D1E05B43}" dt="2025-05-22T13:18:23.170" v="569" actId="478"/>
          <ac:picMkLst>
            <pc:docMk/>
            <pc:sldMk cId="2504723235" sldId="260"/>
            <ac:picMk id="8" creationId="{5529F694-8796-EF75-C7D5-FB371A83ACDA}"/>
          </ac:picMkLst>
        </pc:picChg>
        <pc:cxnChg chg="add">
          <ac:chgData name="Emiel Mangelschots" userId="763bdf78-d407-4f34-a67b-ad715853d539" providerId="ADAL" clId="{F9B24FE6-BBB3-4582-B01E-97A0D1E05B43}" dt="2025-05-21T17:02:36.926" v="242" actId="26606"/>
          <ac:cxnSpMkLst>
            <pc:docMk/>
            <pc:sldMk cId="2504723235" sldId="260"/>
            <ac:cxnSpMk id="19" creationId="{F085D7B9-E066-4923-8CB7-294BF306296A}"/>
          </ac:cxnSpMkLst>
        </pc:cxnChg>
      </pc:sldChg>
      <pc:sldChg chg="addSp modSp new mod setBg">
        <pc:chgData name="Emiel Mangelschots" userId="763bdf78-d407-4f34-a67b-ad715853d539" providerId="ADAL" clId="{F9B24FE6-BBB3-4582-B01E-97A0D1E05B43}" dt="2025-05-21T17:07:52.992" v="291" actId="26606"/>
        <pc:sldMkLst>
          <pc:docMk/>
          <pc:sldMk cId="3174741093" sldId="261"/>
        </pc:sldMkLst>
        <pc:spChg chg="mod">
          <ac:chgData name="Emiel Mangelschots" userId="763bdf78-d407-4f34-a67b-ad715853d539" providerId="ADAL" clId="{F9B24FE6-BBB3-4582-B01E-97A0D1E05B43}" dt="2025-05-21T17:07:52.992" v="291" actId="26606"/>
          <ac:spMkLst>
            <pc:docMk/>
            <pc:sldMk cId="3174741093" sldId="261"/>
            <ac:spMk id="2" creationId="{B8E702EB-8388-513B-36C3-A029E2CB4D93}"/>
          </ac:spMkLst>
        </pc:spChg>
        <pc:spChg chg="mod">
          <ac:chgData name="Emiel Mangelschots" userId="763bdf78-d407-4f34-a67b-ad715853d539" providerId="ADAL" clId="{F9B24FE6-BBB3-4582-B01E-97A0D1E05B43}" dt="2025-05-21T17:07:52.992" v="291" actId="26606"/>
          <ac:spMkLst>
            <pc:docMk/>
            <pc:sldMk cId="3174741093" sldId="261"/>
            <ac:spMk id="3" creationId="{442AA387-B41F-BB85-365C-DD3C1A80ADD0}"/>
          </ac:spMkLst>
        </pc:spChg>
        <pc:spChg chg="add">
          <ac:chgData name="Emiel Mangelschots" userId="763bdf78-d407-4f34-a67b-ad715853d539" providerId="ADAL" clId="{F9B24FE6-BBB3-4582-B01E-97A0D1E05B43}" dt="2025-05-21T17:07:52.992" v="291" actId="26606"/>
          <ac:spMkLst>
            <pc:docMk/>
            <pc:sldMk cId="3174741093" sldId="261"/>
            <ac:spMk id="9" creationId="{D1D34770-47A8-402C-AF23-2B653F2D88C1}"/>
          </ac:spMkLst>
        </pc:spChg>
        <pc:picChg chg="add mod modCrop">
          <ac:chgData name="Emiel Mangelschots" userId="763bdf78-d407-4f34-a67b-ad715853d539" providerId="ADAL" clId="{F9B24FE6-BBB3-4582-B01E-97A0D1E05B43}" dt="2025-05-21T17:07:52.992" v="291" actId="26606"/>
          <ac:picMkLst>
            <pc:docMk/>
            <pc:sldMk cId="3174741093" sldId="261"/>
            <ac:picMk id="4" creationId="{8842F98E-B2E4-F750-DE8C-00864A14C0C0}"/>
          </ac:picMkLst>
        </pc:picChg>
      </pc:sldChg>
      <pc:sldChg chg="modSp new mod">
        <pc:chgData name="Emiel Mangelschots" userId="763bdf78-d407-4f34-a67b-ad715853d539" providerId="ADAL" clId="{F9B24FE6-BBB3-4582-B01E-97A0D1E05B43}" dt="2025-05-21T17:10:07.041" v="418" actId="20577"/>
        <pc:sldMkLst>
          <pc:docMk/>
          <pc:sldMk cId="1911719167" sldId="262"/>
        </pc:sldMkLst>
        <pc:spChg chg="mod">
          <ac:chgData name="Emiel Mangelschots" userId="763bdf78-d407-4f34-a67b-ad715853d539" providerId="ADAL" clId="{F9B24FE6-BBB3-4582-B01E-97A0D1E05B43}" dt="2025-05-21T17:08:57.007" v="293"/>
          <ac:spMkLst>
            <pc:docMk/>
            <pc:sldMk cId="1911719167" sldId="262"/>
            <ac:spMk id="2" creationId="{FE79BB25-1890-63B5-C9CA-B31ED5B5163D}"/>
          </ac:spMkLst>
        </pc:spChg>
        <pc:spChg chg="mod">
          <ac:chgData name="Emiel Mangelschots" userId="763bdf78-d407-4f34-a67b-ad715853d539" providerId="ADAL" clId="{F9B24FE6-BBB3-4582-B01E-97A0D1E05B43}" dt="2025-05-21T17:10:07.041" v="418" actId="20577"/>
          <ac:spMkLst>
            <pc:docMk/>
            <pc:sldMk cId="1911719167" sldId="262"/>
            <ac:spMk id="3" creationId="{5BDC5EFD-BA38-1775-2C2C-5818196EE266}"/>
          </ac:spMkLst>
        </pc:spChg>
      </pc:sldChg>
      <pc:sldChg chg="addSp delSp modSp new mod">
        <pc:chgData name="Emiel Mangelschots" userId="763bdf78-d407-4f34-a67b-ad715853d539" providerId="ADAL" clId="{F9B24FE6-BBB3-4582-B01E-97A0D1E05B43}" dt="2025-05-22T13:09:29.620" v="540" actId="1076"/>
        <pc:sldMkLst>
          <pc:docMk/>
          <pc:sldMk cId="990983581" sldId="263"/>
        </pc:sldMkLst>
        <pc:spChg chg="mod">
          <ac:chgData name="Emiel Mangelschots" userId="763bdf78-d407-4f34-a67b-ad715853d539" providerId="ADAL" clId="{F9B24FE6-BBB3-4582-B01E-97A0D1E05B43}" dt="2025-05-21T17:10:27.957" v="420"/>
          <ac:spMkLst>
            <pc:docMk/>
            <pc:sldMk cId="990983581" sldId="263"/>
            <ac:spMk id="2" creationId="{47F1C544-3F0E-EDC5-242A-6C69EBBCBF6B}"/>
          </ac:spMkLst>
        </pc:spChg>
        <pc:spChg chg="add del mod">
          <ac:chgData name="Emiel Mangelschots" userId="763bdf78-d407-4f34-a67b-ad715853d539" providerId="ADAL" clId="{F9B24FE6-BBB3-4582-B01E-97A0D1E05B43}" dt="2025-05-22T12:58:26.624" v="489" actId="20577"/>
          <ac:spMkLst>
            <pc:docMk/>
            <pc:sldMk cId="990983581" sldId="263"/>
            <ac:spMk id="3" creationId="{1C65404C-3A27-65EE-740F-8374B877445E}"/>
          </ac:spMkLst>
        </pc:spChg>
        <pc:spChg chg="add mod">
          <ac:chgData name="Emiel Mangelschots" userId="763bdf78-d407-4f34-a67b-ad715853d539" providerId="ADAL" clId="{F9B24FE6-BBB3-4582-B01E-97A0D1E05B43}" dt="2025-05-21T17:10:53.192" v="424"/>
          <ac:spMkLst>
            <pc:docMk/>
            <pc:sldMk cId="990983581" sldId="263"/>
            <ac:spMk id="4" creationId="{B6EEA56C-57A9-CD4E-270E-A04569348493}"/>
          </ac:spMkLst>
        </pc:spChg>
        <pc:picChg chg="add mod">
          <ac:chgData name="Emiel Mangelschots" userId="763bdf78-d407-4f34-a67b-ad715853d539" providerId="ADAL" clId="{F9B24FE6-BBB3-4582-B01E-97A0D1E05B43}" dt="2025-05-22T13:09:29.620" v="540" actId="1076"/>
          <ac:picMkLst>
            <pc:docMk/>
            <pc:sldMk cId="990983581" sldId="263"/>
            <ac:picMk id="5" creationId="{BFBC16CD-5A96-A5EF-8450-344DFA8FFBA4}"/>
          </ac:picMkLst>
        </pc:picChg>
      </pc:sldChg>
      <pc:sldChg chg="modSp new mod">
        <pc:chgData name="Emiel Mangelschots" userId="763bdf78-d407-4f34-a67b-ad715853d539" providerId="ADAL" clId="{F9B24FE6-BBB3-4582-B01E-97A0D1E05B43}" dt="2025-05-21T17:11:51.671" v="458" actId="20577"/>
        <pc:sldMkLst>
          <pc:docMk/>
          <pc:sldMk cId="1458065044" sldId="264"/>
        </pc:sldMkLst>
        <pc:spChg chg="mod">
          <ac:chgData name="Emiel Mangelschots" userId="763bdf78-d407-4f34-a67b-ad715853d539" providerId="ADAL" clId="{F9B24FE6-BBB3-4582-B01E-97A0D1E05B43}" dt="2025-05-21T17:11:22.208" v="436" actId="20577"/>
          <ac:spMkLst>
            <pc:docMk/>
            <pc:sldMk cId="1458065044" sldId="264"/>
            <ac:spMk id="2" creationId="{B48D3348-36B1-788C-A4D3-2D18469B2B1E}"/>
          </ac:spMkLst>
        </pc:spChg>
        <pc:spChg chg="mod">
          <ac:chgData name="Emiel Mangelschots" userId="763bdf78-d407-4f34-a67b-ad715853d539" providerId="ADAL" clId="{F9B24FE6-BBB3-4582-B01E-97A0D1E05B43}" dt="2025-05-21T17:11:51.671" v="458" actId="20577"/>
          <ac:spMkLst>
            <pc:docMk/>
            <pc:sldMk cId="1458065044" sldId="264"/>
            <ac:spMk id="3" creationId="{EA93603B-C8B7-00B9-71A0-9E0BDD5BB4BE}"/>
          </ac:spMkLst>
        </pc:spChg>
      </pc:sldChg>
      <pc:sldChg chg="addSp delSp modSp new mod setBg">
        <pc:chgData name="Emiel Mangelschots" userId="763bdf78-d407-4f34-a67b-ad715853d539" providerId="ADAL" clId="{F9B24FE6-BBB3-4582-B01E-97A0D1E05B43}" dt="2025-05-21T17:12:15.329" v="471" actId="26606"/>
        <pc:sldMkLst>
          <pc:docMk/>
          <pc:sldMk cId="1352684887" sldId="265"/>
        </pc:sldMkLst>
        <pc:spChg chg="mod">
          <ac:chgData name="Emiel Mangelschots" userId="763bdf78-d407-4f34-a67b-ad715853d539" providerId="ADAL" clId="{F9B24FE6-BBB3-4582-B01E-97A0D1E05B43}" dt="2025-05-21T17:12:15.329" v="471" actId="26606"/>
          <ac:spMkLst>
            <pc:docMk/>
            <pc:sldMk cId="1352684887" sldId="265"/>
            <ac:spMk id="2" creationId="{2D37DA3D-067C-EAFC-CF19-011D8FD31803}"/>
          </ac:spMkLst>
        </pc:spChg>
        <pc:spChg chg="del">
          <ac:chgData name="Emiel Mangelschots" userId="763bdf78-d407-4f34-a67b-ad715853d539" providerId="ADAL" clId="{F9B24FE6-BBB3-4582-B01E-97A0D1E05B43}" dt="2025-05-21T17:12:02.732" v="460" actId="478"/>
          <ac:spMkLst>
            <pc:docMk/>
            <pc:sldMk cId="1352684887" sldId="265"/>
            <ac:spMk id="3" creationId="{7DB9E793-135A-4958-D91C-2CDCC642E03C}"/>
          </ac:spMkLst>
        </pc:spChg>
        <pc:spChg chg="add">
          <ac:chgData name="Emiel Mangelschots" userId="763bdf78-d407-4f34-a67b-ad715853d539" providerId="ADAL" clId="{F9B24FE6-BBB3-4582-B01E-97A0D1E05B43}" dt="2025-05-21T17:12:15.329" v="471" actId="26606"/>
          <ac:spMkLst>
            <pc:docMk/>
            <pc:sldMk cId="1352684887" sldId="265"/>
            <ac:spMk id="11" creationId="{74751229-0244-4FBB-BED1-407467F4C951}"/>
          </ac:spMkLst>
        </pc:spChg>
        <pc:picChg chg="add">
          <ac:chgData name="Emiel Mangelschots" userId="763bdf78-d407-4f34-a67b-ad715853d539" providerId="ADAL" clId="{F9B24FE6-BBB3-4582-B01E-97A0D1E05B43}" dt="2025-05-21T17:12:15.329" v="471" actId="26606"/>
          <ac:picMkLst>
            <pc:docMk/>
            <pc:sldMk cId="1352684887" sldId="265"/>
            <ac:picMk id="6" creationId="{0F2703C5-E99D-9A3C-0F90-5746AC0D703F}"/>
          </ac:picMkLst>
        </pc:picChg>
        <pc:picChg chg="add">
          <ac:chgData name="Emiel Mangelschots" userId="763bdf78-d407-4f34-a67b-ad715853d539" providerId="ADAL" clId="{F9B24FE6-BBB3-4582-B01E-97A0D1E05B43}" dt="2025-05-21T17:12:15.329" v="471" actId="26606"/>
          <ac:picMkLst>
            <pc:docMk/>
            <pc:sldMk cId="1352684887" sldId="265"/>
            <ac:picMk id="8" creationId="{4B17244E-7EB5-4268-8C07-F3D17AE8F98E}"/>
          </ac:picMkLst>
        </pc:picChg>
      </pc:sldChg>
      <pc:sldChg chg="addSp modSp new mod">
        <pc:chgData name="Emiel Mangelschots" userId="763bdf78-d407-4f34-a67b-ad715853d539" providerId="ADAL" clId="{F9B24FE6-BBB3-4582-B01E-97A0D1E05B43}" dt="2025-05-22T13:05:50.972" v="537" actId="1076"/>
        <pc:sldMkLst>
          <pc:docMk/>
          <pc:sldMk cId="1380408247" sldId="266"/>
        </pc:sldMkLst>
        <pc:spChg chg="mod">
          <ac:chgData name="Emiel Mangelschots" userId="763bdf78-d407-4f34-a67b-ad715853d539" providerId="ADAL" clId="{F9B24FE6-BBB3-4582-B01E-97A0D1E05B43}" dt="2025-05-22T13:04:35.064" v="508" actId="20577"/>
          <ac:spMkLst>
            <pc:docMk/>
            <pc:sldMk cId="1380408247" sldId="266"/>
            <ac:spMk id="2" creationId="{F96B18DE-FFF7-E723-A4FE-38A680B73157}"/>
          </ac:spMkLst>
        </pc:spChg>
        <pc:spChg chg="mod">
          <ac:chgData name="Emiel Mangelschots" userId="763bdf78-d407-4f34-a67b-ad715853d539" providerId="ADAL" clId="{F9B24FE6-BBB3-4582-B01E-97A0D1E05B43}" dt="2025-05-22T13:04:48.125" v="531" actId="20577"/>
          <ac:spMkLst>
            <pc:docMk/>
            <pc:sldMk cId="1380408247" sldId="266"/>
            <ac:spMk id="3" creationId="{BEDA29A4-FF7F-E13B-F9EF-AACD148D1CF2}"/>
          </ac:spMkLst>
        </pc:spChg>
        <pc:picChg chg="add mod">
          <ac:chgData name="Emiel Mangelschots" userId="763bdf78-d407-4f34-a67b-ad715853d539" providerId="ADAL" clId="{F9B24FE6-BBB3-4582-B01E-97A0D1E05B43}" dt="2025-05-22T13:05:50.972" v="537" actId="1076"/>
          <ac:picMkLst>
            <pc:docMk/>
            <pc:sldMk cId="1380408247" sldId="266"/>
            <ac:picMk id="1026" creationId="{DA07266E-FEBE-13E0-EBDC-EC4D1FBDA178}"/>
          </ac:picMkLst>
        </pc:picChg>
      </pc:sldChg>
      <pc:sldChg chg="addSp delSp modSp new mod">
        <pc:chgData name="Emiel Mangelschots" userId="763bdf78-d407-4f34-a67b-ad715853d539" providerId="ADAL" clId="{F9B24FE6-BBB3-4582-B01E-97A0D1E05B43}" dt="2025-05-22T13:11:12.859" v="566" actId="1076"/>
        <pc:sldMkLst>
          <pc:docMk/>
          <pc:sldMk cId="2114897150" sldId="267"/>
        </pc:sldMkLst>
        <pc:spChg chg="mod">
          <ac:chgData name="Emiel Mangelschots" userId="763bdf78-d407-4f34-a67b-ad715853d539" providerId="ADAL" clId="{F9B24FE6-BBB3-4582-B01E-97A0D1E05B43}" dt="2025-05-22T13:09:48.216" v="555" actId="20577"/>
          <ac:spMkLst>
            <pc:docMk/>
            <pc:sldMk cId="2114897150" sldId="267"/>
            <ac:spMk id="2" creationId="{9D9EE1DE-A88D-688F-2E4F-7DE827300DE9}"/>
          </ac:spMkLst>
        </pc:spChg>
        <pc:spChg chg="del">
          <ac:chgData name="Emiel Mangelschots" userId="763bdf78-d407-4f34-a67b-ad715853d539" providerId="ADAL" clId="{F9B24FE6-BBB3-4582-B01E-97A0D1E05B43}" dt="2025-05-22T13:09:51.516" v="556" actId="478"/>
          <ac:spMkLst>
            <pc:docMk/>
            <pc:sldMk cId="2114897150" sldId="267"/>
            <ac:spMk id="3" creationId="{1E145E93-4CF9-6E8E-E2E8-4E6183498157}"/>
          </ac:spMkLst>
        </pc:spChg>
        <pc:picChg chg="add mod">
          <ac:chgData name="Emiel Mangelschots" userId="763bdf78-d407-4f34-a67b-ad715853d539" providerId="ADAL" clId="{F9B24FE6-BBB3-4582-B01E-97A0D1E05B43}" dt="2025-05-22T13:10:01.400" v="559" actId="1076"/>
          <ac:picMkLst>
            <pc:docMk/>
            <pc:sldMk cId="2114897150" sldId="267"/>
            <ac:picMk id="5" creationId="{9DDDEB2E-0D6C-9797-11A0-C69D7D59E4C1}"/>
          </ac:picMkLst>
        </pc:picChg>
        <pc:picChg chg="add mod">
          <ac:chgData name="Emiel Mangelschots" userId="763bdf78-d407-4f34-a67b-ad715853d539" providerId="ADAL" clId="{F9B24FE6-BBB3-4582-B01E-97A0D1E05B43}" dt="2025-05-22T13:10:28.359" v="561" actId="1076"/>
          <ac:picMkLst>
            <pc:docMk/>
            <pc:sldMk cId="2114897150" sldId="267"/>
            <ac:picMk id="7" creationId="{8E41D4CA-E9E4-5D59-18A9-BD49F2BEA44D}"/>
          </ac:picMkLst>
        </pc:picChg>
        <pc:picChg chg="add mod">
          <ac:chgData name="Emiel Mangelschots" userId="763bdf78-d407-4f34-a67b-ad715853d539" providerId="ADAL" clId="{F9B24FE6-BBB3-4582-B01E-97A0D1E05B43}" dt="2025-05-22T13:10:54.701" v="563" actId="1076"/>
          <ac:picMkLst>
            <pc:docMk/>
            <pc:sldMk cId="2114897150" sldId="267"/>
            <ac:picMk id="9" creationId="{D2AAA0D5-C6AD-9835-2301-A5E419CBCDFE}"/>
          </ac:picMkLst>
        </pc:picChg>
        <pc:picChg chg="add mod">
          <ac:chgData name="Emiel Mangelschots" userId="763bdf78-d407-4f34-a67b-ad715853d539" providerId="ADAL" clId="{F9B24FE6-BBB3-4582-B01E-97A0D1E05B43}" dt="2025-05-22T13:11:12.859" v="566" actId="1076"/>
          <ac:picMkLst>
            <pc:docMk/>
            <pc:sldMk cId="2114897150" sldId="267"/>
            <ac:picMk id="11" creationId="{86FB0D65-2BD2-A271-FEF9-12080E418669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A4B6AD-692E-900F-DF4D-CFF95BD3B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9C6FF1D-A362-68B7-F2AE-EDC4E848D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81EEADC-928B-AA14-D408-C283375A4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259E088-9047-A900-7984-D0E8CF117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EA106FD-165C-B5E4-26B4-C39C1FAF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87296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67E83-CF01-A96F-570A-8EB075961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298E226-7146-488F-3D15-F203EBAF0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BE5CCE-7EDC-FA03-EB26-9B7807C18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3B3F8E4-48AE-BECF-53D9-D99E02CAB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DCD33FE-14E8-8BF1-4788-BF37495C5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31232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79019939-6B93-B1BF-468C-7E84340AD6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B1A7FBB-B92C-49F7-39A1-79AFD83457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B307C06-914A-60BB-B0E2-E9ECCFE8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C740BAC-2D5A-7828-6AEC-68DA1BC9F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CA9DBD9-ECBB-6317-EF30-59DDDD850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71322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B6F7B-869F-DE1F-0004-897ADA7AB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D2BDB8-89F8-40E9-15E0-DDD3CBBC0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EA9F406-320E-958C-656F-09AFF48EC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25EEAE7-B44C-9033-AB2F-F42DF8DA7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F5DA9DD-6A83-EAFF-DA4D-7596415C9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15464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0770B9-2A08-22FE-BB10-B83E06278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09D1A26-41C1-FE64-3B1B-608ED5977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3BD1EC5-737E-D1F1-F94F-A309D9D77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769A763-9A09-E94D-84B2-91161729D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73D3648-D46A-946F-6C98-122B642E9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47328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2F5A64-661C-6397-9B55-D71589E8D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6CCBCC6-9B12-9296-7B95-485E78C52A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62D5F03-A248-AE4B-F04E-50A1EDB9A4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58E2A47-1FF7-59E7-31FC-9FCA0F009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6066C24-60C7-F667-F1EC-1523F6403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65A7A26-672A-399A-7798-E4CA1A3AB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9568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F9763A-8BBF-0E99-EB17-D05C912A5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055E737-93D5-6A10-61ED-CE5294D46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85EA0D3-2042-EC68-3510-C5E001B05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A073123-C529-E624-0DCC-2FD80559C7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6C30C0E-FA9A-2F87-5CD1-5DFABDD690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6835FBF-B8BA-7855-C57E-9E9E7CA37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7E4B9B0-5775-7A90-75CE-F42F1C2DB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DB4F279-878A-12D4-E8BA-4978A0E56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3049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1C8A5D-15BF-74EA-3788-00B15B67F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B59F35C-0E24-FDDA-E575-A5CFB209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59B74A7-C81F-A6A2-BFD1-DC6B76A2A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7634055-0A63-B98D-D79D-437534170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01128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8C26CB2-334B-16A6-F1EC-7C74868C5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4F0E4BE-B611-1015-EEB3-CF42AD529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9A4E790-7B75-5A22-1F5A-9B55E2772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80700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0E8E3A-F4AA-47A9-BC68-898AFFE27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361328-7CF8-AA49-E736-ADAB54ED4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0A0D376-110B-3FC3-9F8E-E99B87799D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B3038D6-F10C-F7E7-C696-359C2508A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C665F13-6294-9946-83A0-53AE3B6F3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3B89209-5171-FF9D-4374-7BE94AF70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7806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1195D-23C6-6761-4973-0B3976CD4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F432976-0BD2-BBB3-2F4C-095A306F16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A99BD3B-8660-CD86-9A05-D04D13643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62EA3C0-50F9-5FE4-4539-513080206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8364275-A9BC-8328-846D-3450DE43F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32D0816-F576-133C-12AF-BBE5EDA99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80133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C025FEA-2310-EFE5-2EAC-4F6D08784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3C7B029-C32D-A4C5-83CF-029FBFF71A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443C724-5773-67C6-957A-B2B829518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9DCBB5-B8BD-4F69-9172-FAE8ADC475A7}" type="datetimeFigureOut">
              <a:rPr lang="nl-BE" smtClean="0"/>
              <a:t>22/05/2025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8B748D7-DB40-7C4D-65BD-3324FC66A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86BF8EC-9873-7ED2-C16B-26DDDE549A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54840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ELT Advanced Soil Moisture sensor Teros 12 – ELSYS Shop">
            <a:extLst>
              <a:ext uri="{FF2B5EF4-FFF2-40B4-BE49-F238E27FC236}">
                <a16:creationId xmlns:a16="http://schemas.microsoft.com/office/drawing/2014/main" id="{85DB7508-EF13-C789-D584-6B05EBFB8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5" r="-1" b="4512"/>
          <a:stretch>
            <a:fillRect/>
          </a:stretch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496AE93-243D-5AE8-BEAB-406D530C4E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nl-BE" sz="6600">
                <a:solidFill>
                  <a:schemeClr val="bg1"/>
                </a:solidFill>
              </a:rPr>
              <a:t>Bodemsensoren 1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B3F310F-87BA-9841-72E2-EF46BE2B31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nl-BE">
                <a:solidFill>
                  <a:schemeClr val="bg1"/>
                </a:solidFill>
              </a:rPr>
              <a:t>Emiel Mangelschots</a:t>
            </a:r>
          </a:p>
          <a:p>
            <a:r>
              <a:rPr lang="nl-BE">
                <a:solidFill>
                  <a:schemeClr val="bg1"/>
                </a:solidFill>
              </a:rPr>
              <a:t>Kobe Jacobs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646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6B18DE-FFF7-E723-A4FE-38A680B73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Informatie project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DA29A4-FF7F-E13B-F9EF-AACD148D1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Github</a:t>
            </a:r>
            <a:endParaRPr lang="nl-BE" dirty="0"/>
          </a:p>
          <a:p>
            <a:r>
              <a:rPr lang="nl-BE" dirty="0"/>
              <a:t>Application </a:t>
            </a:r>
            <a:r>
              <a:rPr lang="nl-BE" dirty="0" err="1"/>
              <a:t>note</a:t>
            </a:r>
            <a:endParaRPr lang="nl-BE" dirty="0"/>
          </a:p>
        </p:txBody>
      </p:sp>
      <p:pic>
        <p:nvPicPr>
          <p:cNvPr id="1026" name="Picture 2" descr="GitHub Logo and symbol, meaning, history, PNG, brand">
            <a:extLst>
              <a:ext uri="{FF2B5EF4-FFF2-40B4-BE49-F238E27FC236}">
                <a16:creationId xmlns:a16="http://schemas.microsoft.com/office/drawing/2014/main" id="{DA07266E-FEBE-13E0-EBDC-EC4D1FBDA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675" y="3810802"/>
            <a:ext cx="5157596" cy="2901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408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8D3348-36B1-788C-A4D3-2D18469B2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Conclusie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A93603B-C8B7-00B9-71A0-9E0BDD5BB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Bevindingen</a:t>
            </a:r>
          </a:p>
          <a:p>
            <a:r>
              <a:rPr lang="nl-BE" dirty="0"/>
              <a:t>Ervaringen</a:t>
            </a:r>
          </a:p>
        </p:txBody>
      </p:sp>
    </p:spTree>
    <p:extLst>
      <p:ext uri="{BB962C8B-B14F-4D97-AF65-F5344CB8AC3E}">
        <p14:creationId xmlns:p14="http://schemas.microsoft.com/office/powerpoint/2010/main" val="1458065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D37DA3D-067C-EAFC-CF19-011D8FD31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7101" y="735283"/>
            <a:ext cx="4978399" cy="3165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6" name="Graphic 5" descr="Spelen">
            <a:extLst>
              <a:ext uri="{FF2B5EF4-FFF2-40B4-BE49-F238E27FC236}">
                <a16:creationId xmlns:a16="http://schemas.microsoft.com/office/drawing/2014/main" id="{0F2703C5-E99D-9A3C-0F90-5746AC0D7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549" y="2776619"/>
            <a:ext cx="1289051" cy="1289051"/>
          </a:xfrm>
          <a:prstGeom prst="rect">
            <a:avLst/>
          </a:prstGeom>
        </p:spPr>
      </p:pic>
      <p:pic>
        <p:nvPicPr>
          <p:cNvPr id="8" name="Graphic 7" descr="Spelen">
            <a:extLst>
              <a:ext uri="{FF2B5EF4-FFF2-40B4-BE49-F238E27FC236}">
                <a16:creationId xmlns:a16="http://schemas.microsoft.com/office/drawing/2014/main" id="{4B17244E-7EB5-4268-8C07-F3D17AE8F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684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42523A-868B-2F00-30E5-503D1E55E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Inleiding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E80D5DA-8893-F690-92BB-37947E0EC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 dirty="0"/>
              <a:t>Doel van project</a:t>
            </a:r>
          </a:p>
          <a:p>
            <a:pPr marL="0" indent="0">
              <a:buNone/>
            </a:pPr>
            <a:r>
              <a:rPr lang="nl-BE" sz="2400" b="0" i="0" dirty="0">
                <a:effectLst/>
                <a:latin typeface="Arial" panose="020B0604020202020204" pitchFamily="34" charset="0"/>
              </a:rPr>
              <a:t>- Gebruik van ESP32 </a:t>
            </a:r>
          </a:p>
          <a:p>
            <a:pPr marL="0" indent="0">
              <a:buNone/>
            </a:pPr>
            <a:r>
              <a:rPr lang="nl-BE" sz="2400" b="0" i="0" dirty="0">
                <a:effectLst/>
                <a:latin typeface="Arial" panose="020B0604020202020204" pitchFamily="34" charset="0"/>
              </a:rPr>
              <a:t>- Testprocedure sensoren</a:t>
            </a:r>
            <a:endParaRPr lang="nl-BE" sz="2400" dirty="0"/>
          </a:p>
          <a:p>
            <a:pPr marL="0" indent="0">
              <a:buNone/>
            </a:pPr>
            <a:r>
              <a:rPr lang="nl-BE" sz="2400" dirty="0"/>
              <a:t>- Communicatie Loxone</a:t>
            </a:r>
          </a:p>
          <a:p>
            <a:pPr marL="0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82048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D96FDFD-4E42-4A06-B8B5-768A1DB9C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0E5028-CDE2-384F-604C-87A6E56B2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368" y="371719"/>
            <a:ext cx="6125964" cy="1906863"/>
          </a:xfrm>
        </p:spPr>
        <p:txBody>
          <a:bodyPr anchor="b">
            <a:normAutofit/>
          </a:bodyPr>
          <a:lstStyle/>
          <a:p>
            <a:r>
              <a:rPr lang="nl-BE" dirty="0"/>
              <a:t>Sensor &amp; Hardware Overzicht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0040CA1-0F19-0AA7-5593-FA23BA618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368" y="2711395"/>
            <a:ext cx="4114801" cy="3465568"/>
          </a:xfrm>
        </p:spPr>
        <p:txBody>
          <a:bodyPr>
            <a:normAutofit/>
          </a:bodyPr>
          <a:lstStyle/>
          <a:p>
            <a:r>
              <a:rPr lang="nl-BE" sz="2000"/>
              <a:t>TEROS 12 sensor</a:t>
            </a:r>
          </a:p>
          <a:p>
            <a:r>
              <a:rPr lang="nl-BE" sz="2000"/>
              <a:t>ESP32 microcontroller</a:t>
            </a:r>
          </a:p>
          <a:p>
            <a:r>
              <a:rPr lang="nl-BE" sz="2000"/>
              <a:t>Level shifter (TXS0108E)</a:t>
            </a:r>
          </a:p>
          <a:p>
            <a:r>
              <a:rPr lang="nl-BE" sz="2000"/>
              <a:t>Connectoren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00487A9-D5C4-F46E-55FE-B664706F27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245" r="2" b="2"/>
          <a:stretch>
            <a:fillRect/>
          </a:stretch>
        </p:blipFill>
        <p:spPr>
          <a:xfrm>
            <a:off x="8452968" y="3681465"/>
            <a:ext cx="3747932" cy="3176541"/>
          </a:xfrm>
          <a:custGeom>
            <a:avLst/>
            <a:gdLst/>
            <a:ahLst/>
            <a:cxnLst/>
            <a:rect l="l" t="t" r="r" b="b"/>
            <a:pathLst>
              <a:path w="3747932" h="3176541">
                <a:moveTo>
                  <a:pt x="3239865" y="21"/>
                </a:moveTo>
                <a:cubicBezTo>
                  <a:pt x="3261821" y="112"/>
                  <a:pt x="3278837" y="498"/>
                  <a:pt x="3290337" y="938"/>
                </a:cubicBezTo>
                <a:cubicBezTo>
                  <a:pt x="3401766" y="5376"/>
                  <a:pt x="3510165" y="23128"/>
                  <a:pt x="3616543" y="49449"/>
                </a:cubicBezTo>
                <a:lnTo>
                  <a:pt x="3747932" y="87091"/>
                </a:lnTo>
                <a:lnTo>
                  <a:pt x="3747932" y="3176541"/>
                </a:lnTo>
                <a:lnTo>
                  <a:pt x="401358" y="3176541"/>
                </a:lnTo>
                <a:lnTo>
                  <a:pt x="398780" y="3136258"/>
                </a:lnTo>
                <a:cubicBezTo>
                  <a:pt x="400956" y="3079023"/>
                  <a:pt x="437945" y="3052703"/>
                  <a:pt x="483325" y="3030665"/>
                </a:cubicBezTo>
                <a:cubicBezTo>
                  <a:pt x="498866" y="3023015"/>
                  <a:pt x="520932" y="3023320"/>
                  <a:pt x="526840" y="2999447"/>
                </a:cubicBezTo>
                <a:cubicBezTo>
                  <a:pt x="501352" y="2976798"/>
                  <a:pt x="470270" y="2995161"/>
                  <a:pt x="442916" y="2988735"/>
                </a:cubicBezTo>
                <a:cubicBezTo>
                  <a:pt x="420228" y="2983533"/>
                  <a:pt x="382618" y="2986286"/>
                  <a:pt x="413701" y="2944662"/>
                </a:cubicBezTo>
                <a:cubicBezTo>
                  <a:pt x="422716" y="2932726"/>
                  <a:pt x="412147" y="2923542"/>
                  <a:pt x="400645" y="2922625"/>
                </a:cubicBezTo>
                <a:cubicBezTo>
                  <a:pt x="308644" y="2913137"/>
                  <a:pt x="350915" y="2828968"/>
                  <a:pt x="321386" y="2784590"/>
                </a:cubicBezTo>
                <a:cubicBezTo>
                  <a:pt x="313307" y="2772348"/>
                  <a:pt x="322010" y="2751230"/>
                  <a:pt x="334753" y="2746027"/>
                </a:cubicBezTo>
                <a:cubicBezTo>
                  <a:pt x="416187" y="2711746"/>
                  <a:pt x="427377" y="2630027"/>
                  <a:pt x="466852" y="2559632"/>
                </a:cubicBezTo>
                <a:cubicBezTo>
                  <a:pt x="423957" y="2531782"/>
                  <a:pt x="372673" y="2525661"/>
                  <a:pt x="326361" y="2507602"/>
                </a:cubicBezTo>
                <a:cubicBezTo>
                  <a:pt x="278183" y="2488626"/>
                  <a:pt x="278183" y="2474547"/>
                  <a:pt x="317968" y="2419457"/>
                </a:cubicBezTo>
                <a:cubicBezTo>
                  <a:pt x="214465" y="2407519"/>
                  <a:pt x="214465" y="2407519"/>
                  <a:pt x="246479" y="2320903"/>
                </a:cubicBezTo>
                <a:cubicBezTo>
                  <a:pt x="159758" y="2312945"/>
                  <a:pt x="102570" y="2271933"/>
                  <a:pt x="89205" y="2182255"/>
                </a:cubicBezTo>
                <a:cubicBezTo>
                  <a:pt x="82677" y="2138795"/>
                  <a:pt x="43514" y="2118290"/>
                  <a:pt x="0" y="2089213"/>
                </a:cubicBezTo>
                <a:cubicBezTo>
                  <a:pt x="54081" y="2061053"/>
                  <a:pt x="90759" y="2002290"/>
                  <a:pt x="153855" y="2064423"/>
                </a:cubicBezTo>
                <a:cubicBezTo>
                  <a:pt x="176855" y="2087070"/>
                  <a:pt x="174683" y="2058300"/>
                  <a:pt x="177788" y="2050037"/>
                </a:cubicBezTo>
                <a:cubicBezTo>
                  <a:pt x="185247" y="2029838"/>
                  <a:pt x="169707" y="2016369"/>
                  <a:pt x="159450" y="2001067"/>
                </a:cubicBezTo>
                <a:cubicBezTo>
                  <a:pt x="149504" y="1985763"/>
                  <a:pt x="137691" y="1969543"/>
                  <a:pt x="134895" y="1952400"/>
                </a:cubicBezTo>
                <a:cubicBezTo>
                  <a:pt x="133031" y="1940465"/>
                  <a:pt x="142044" y="1923021"/>
                  <a:pt x="151990" y="1914144"/>
                </a:cubicBezTo>
                <a:cubicBezTo>
                  <a:pt x="204209" y="1867316"/>
                  <a:pt x="173127" y="1762030"/>
                  <a:pt x="271969" y="1748562"/>
                </a:cubicBezTo>
                <a:cubicBezTo>
                  <a:pt x="316415" y="1742443"/>
                  <a:pt x="337860" y="1703878"/>
                  <a:pt x="370497" y="1682760"/>
                </a:cubicBezTo>
                <a:cubicBezTo>
                  <a:pt x="483946" y="1608999"/>
                  <a:pt x="559787" y="1514119"/>
                  <a:pt x="594908" y="1383735"/>
                </a:cubicBezTo>
                <a:cubicBezTo>
                  <a:pt x="604543" y="1347620"/>
                  <a:pt x="641532" y="1318542"/>
                  <a:pt x="665465" y="1286713"/>
                </a:cubicBezTo>
                <a:cubicBezTo>
                  <a:pt x="653963" y="1263452"/>
                  <a:pt x="591178" y="1313647"/>
                  <a:pt x="613246" y="1252435"/>
                </a:cubicBezTo>
                <a:cubicBezTo>
                  <a:pt x="630030" y="1206524"/>
                  <a:pt x="672925" y="1178060"/>
                  <a:pt x="713332" y="1150820"/>
                </a:cubicBezTo>
                <a:cubicBezTo>
                  <a:pt x="759333" y="1119908"/>
                  <a:pt x="810307" y="1095117"/>
                  <a:pt x="831133" y="1037883"/>
                </a:cubicBezTo>
                <a:cubicBezTo>
                  <a:pt x="835485" y="1025640"/>
                  <a:pt x="849470" y="1012785"/>
                  <a:pt x="861903" y="1007887"/>
                </a:cubicBezTo>
                <a:cubicBezTo>
                  <a:pt x="1469751" y="63584"/>
                  <a:pt x="2910527" y="-1353"/>
                  <a:pt x="3239865" y="21"/>
                </a:cubicBezTo>
                <a:close/>
              </a:path>
            </a:pathLst>
          </a:cu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5737E3CD-BFAF-5912-3B19-34E032D56B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5" r="4" b="4"/>
          <a:stretch>
            <a:fillRect/>
          </a:stretch>
        </p:blipFill>
        <p:spPr>
          <a:xfrm>
            <a:off x="5398276" y="2457970"/>
            <a:ext cx="3458367" cy="3476265"/>
          </a:xfrm>
          <a:custGeom>
            <a:avLst/>
            <a:gdLst/>
            <a:ahLst/>
            <a:cxnLst/>
            <a:rect l="l" t="t" r="r" b="b"/>
            <a:pathLst>
              <a:path w="3458367" h="3476265">
                <a:moveTo>
                  <a:pt x="549716" y="15"/>
                </a:moveTo>
                <a:cubicBezTo>
                  <a:pt x="557611" y="271"/>
                  <a:pt x="565778" y="3856"/>
                  <a:pt x="573176" y="4995"/>
                </a:cubicBezTo>
                <a:cubicBezTo>
                  <a:pt x="736504" y="30493"/>
                  <a:pt x="899830" y="58040"/>
                  <a:pt x="1063336" y="82398"/>
                </a:cubicBezTo>
                <a:cubicBezTo>
                  <a:pt x="1216195" y="105163"/>
                  <a:pt x="1370136" y="110398"/>
                  <a:pt x="1523717" y="122237"/>
                </a:cubicBezTo>
                <a:cubicBezTo>
                  <a:pt x="1709602" y="136580"/>
                  <a:pt x="1895127" y="156841"/>
                  <a:pt x="2079929" y="188711"/>
                </a:cubicBezTo>
                <a:cubicBezTo>
                  <a:pt x="2208244" y="211023"/>
                  <a:pt x="2337823" y="226502"/>
                  <a:pt x="2467943" y="208745"/>
                </a:cubicBezTo>
                <a:cubicBezTo>
                  <a:pt x="2474439" y="207834"/>
                  <a:pt x="2481839" y="204876"/>
                  <a:pt x="2487253" y="207834"/>
                </a:cubicBezTo>
                <a:cubicBezTo>
                  <a:pt x="2550419" y="241073"/>
                  <a:pt x="2619357" y="217168"/>
                  <a:pt x="2684869" y="238113"/>
                </a:cubicBezTo>
                <a:cubicBezTo>
                  <a:pt x="2668085" y="318930"/>
                  <a:pt x="2596077" y="312327"/>
                  <a:pt x="2555471" y="368331"/>
                </a:cubicBezTo>
                <a:cubicBezTo>
                  <a:pt x="2621704" y="390639"/>
                  <a:pt x="2681259" y="413178"/>
                  <a:pt x="2741717" y="430023"/>
                </a:cubicBezTo>
                <a:cubicBezTo>
                  <a:pt x="2805785" y="447780"/>
                  <a:pt x="2860106" y="495816"/>
                  <a:pt x="2922728" y="517216"/>
                </a:cubicBezTo>
                <a:cubicBezTo>
                  <a:pt x="2936085" y="521769"/>
                  <a:pt x="2952146" y="537704"/>
                  <a:pt x="2956838" y="553184"/>
                </a:cubicBezTo>
                <a:cubicBezTo>
                  <a:pt x="2971997" y="603269"/>
                  <a:pt x="3274647" y="743732"/>
                  <a:pt x="3238914" y="788350"/>
                </a:cubicBezTo>
                <a:cubicBezTo>
                  <a:pt x="3224116" y="806791"/>
                  <a:pt x="3204986" y="819994"/>
                  <a:pt x="3184953" y="838207"/>
                </a:cubicBezTo>
                <a:cubicBezTo>
                  <a:pt x="3215093" y="872582"/>
                  <a:pt x="3249020" y="887608"/>
                  <a:pt x="3285115" y="897852"/>
                </a:cubicBezTo>
                <a:cubicBezTo>
                  <a:pt x="3295944" y="901039"/>
                  <a:pt x="3306591" y="907413"/>
                  <a:pt x="3307674" y="922894"/>
                </a:cubicBezTo>
                <a:cubicBezTo>
                  <a:pt x="3308757" y="939056"/>
                  <a:pt x="3297748" y="945429"/>
                  <a:pt x="3288544" y="952944"/>
                </a:cubicBezTo>
                <a:cubicBezTo>
                  <a:pt x="3275731" y="963415"/>
                  <a:pt x="3263278" y="972523"/>
                  <a:pt x="3247036" y="973888"/>
                </a:cubicBezTo>
                <a:cubicBezTo>
                  <a:pt x="3220325" y="975937"/>
                  <a:pt x="3207513" y="1005076"/>
                  <a:pt x="3191993" y="1026930"/>
                </a:cubicBezTo>
                <a:cubicBezTo>
                  <a:pt x="3183330" y="1039224"/>
                  <a:pt x="3178998" y="1064037"/>
                  <a:pt x="3194157" y="1068363"/>
                </a:cubicBezTo>
                <a:cubicBezTo>
                  <a:pt x="3230613" y="1078837"/>
                  <a:pt x="3227725" y="1109114"/>
                  <a:pt x="3226824" y="1143489"/>
                </a:cubicBezTo>
                <a:cubicBezTo>
                  <a:pt x="3225560" y="1186061"/>
                  <a:pt x="3204083" y="1205638"/>
                  <a:pt x="3177734" y="1222030"/>
                </a:cubicBezTo>
                <a:cubicBezTo>
                  <a:pt x="3168711" y="1227720"/>
                  <a:pt x="3155898" y="1227493"/>
                  <a:pt x="3152469" y="1245250"/>
                </a:cubicBezTo>
                <a:cubicBezTo>
                  <a:pt x="3167267" y="1262097"/>
                  <a:pt x="3185314" y="1248439"/>
                  <a:pt x="3201197" y="1253218"/>
                </a:cubicBezTo>
                <a:cubicBezTo>
                  <a:pt x="3214370" y="1257088"/>
                  <a:pt x="3236208" y="1255040"/>
                  <a:pt x="3218160" y="1286000"/>
                </a:cubicBezTo>
                <a:cubicBezTo>
                  <a:pt x="3212926" y="1294878"/>
                  <a:pt x="3219062" y="1301709"/>
                  <a:pt x="3225741" y="1302392"/>
                </a:cubicBezTo>
                <a:cubicBezTo>
                  <a:pt x="3279159" y="1309449"/>
                  <a:pt x="3254615" y="1372054"/>
                  <a:pt x="3271761" y="1405063"/>
                </a:cubicBezTo>
                <a:cubicBezTo>
                  <a:pt x="3276452" y="1414169"/>
                  <a:pt x="3271399" y="1429877"/>
                  <a:pt x="3263999" y="1433747"/>
                </a:cubicBezTo>
                <a:cubicBezTo>
                  <a:pt x="3216716" y="1459245"/>
                  <a:pt x="3210220" y="1520028"/>
                  <a:pt x="3187299" y="1572389"/>
                </a:cubicBezTo>
                <a:cubicBezTo>
                  <a:pt x="3212205" y="1593104"/>
                  <a:pt x="3241982" y="1597657"/>
                  <a:pt x="3268872" y="1611089"/>
                </a:cubicBezTo>
                <a:cubicBezTo>
                  <a:pt x="3296846" y="1625204"/>
                  <a:pt x="3296846" y="1635676"/>
                  <a:pt x="3273746" y="1676653"/>
                </a:cubicBezTo>
                <a:cubicBezTo>
                  <a:pt x="3333842" y="1685532"/>
                  <a:pt x="3333842" y="1685532"/>
                  <a:pt x="3315254" y="1749957"/>
                </a:cubicBezTo>
                <a:cubicBezTo>
                  <a:pt x="3365607" y="1755877"/>
                  <a:pt x="3398812" y="1786382"/>
                  <a:pt x="3406572" y="1853085"/>
                </a:cubicBezTo>
                <a:cubicBezTo>
                  <a:pt x="3410362" y="1885411"/>
                  <a:pt x="3433101" y="1900663"/>
                  <a:pt x="3458367" y="1922291"/>
                </a:cubicBezTo>
                <a:cubicBezTo>
                  <a:pt x="3426966" y="1943236"/>
                  <a:pt x="3405669" y="1986945"/>
                  <a:pt x="3369034" y="1940730"/>
                </a:cubicBezTo>
                <a:cubicBezTo>
                  <a:pt x="3355680" y="1923885"/>
                  <a:pt x="3356941" y="1945284"/>
                  <a:pt x="3355138" y="1951430"/>
                </a:cubicBezTo>
                <a:cubicBezTo>
                  <a:pt x="3350807" y="1966455"/>
                  <a:pt x="3359830" y="1976472"/>
                  <a:pt x="3365786" y="1987854"/>
                </a:cubicBezTo>
                <a:cubicBezTo>
                  <a:pt x="3371561" y="1999237"/>
                  <a:pt x="3378420" y="2011302"/>
                  <a:pt x="3380043" y="2024054"/>
                </a:cubicBezTo>
                <a:cubicBezTo>
                  <a:pt x="3381125" y="2032931"/>
                  <a:pt x="3375892" y="2045905"/>
                  <a:pt x="3370117" y="2052509"/>
                </a:cubicBezTo>
                <a:cubicBezTo>
                  <a:pt x="3339797" y="2087340"/>
                  <a:pt x="3357844" y="2165652"/>
                  <a:pt x="3300454" y="2175670"/>
                </a:cubicBezTo>
                <a:cubicBezTo>
                  <a:pt x="3274647" y="2180221"/>
                  <a:pt x="3262195" y="2208906"/>
                  <a:pt x="3243246" y="2224614"/>
                </a:cubicBezTo>
                <a:cubicBezTo>
                  <a:pt x="3177374" y="2279478"/>
                  <a:pt x="3133338" y="2350051"/>
                  <a:pt x="3112946" y="2447031"/>
                </a:cubicBezTo>
                <a:cubicBezTo>
                  <a:pt x="3107352" y="2473894"/>
                  <a:pt x="3085875" y="2495522"/>
                  <a:pt x="3071979" y="2519197"/>
                </a:cubicBezTo>
                <a:cubicBezTo>
                  <a:pt x="3078657" y="2536499"/>
                  <a:pt x="3115112" y="2499164"/>
                  <a:pt x="3102298" y="2544694"/>
                </a:cubicBezTo>
                <a:cubicBezTo>
                  <a:pt x="3092553" y="2578843"/>
                  <a:pt x="3067647" y="2600014"/>
                  <a:pt x="3044185" y="2620276"/>
                </a:cubicBezTo>
                <a:cubicBezTo>
                  <a:pt x="3017476" y="2643268"/>
                  <a:pt x="2987879" y="2661708"/>
                  <a:pt x="2975787" y="2704279"/>
                </a:cubicBezTo>
                <a:cubicBezTo>
                  <a:pt x="2973260" y="2713386"/>
                  <a:pt x="2965140" y="2722947"/>
                  <a:pt x="2957921" y="2726591"/>
                </a:cubicBezTo>
                <a:cubicBezTo>
                  <a:pt x="2581458" y="3475797"/>
                  <a:pt x="1654740" y="3480805"/>
                  <a:pt x="1547901" y="3475568"/>
                </a:cubicBezTo>
                <a:cubicBezTo>
                  <a:pt x="1418503" y="3468966"/>
                  <a:pt x="1296143" y="3422753"/>
                  <a:pt x="1176132" y="3365156"/>
                </a:cubicBezTo>
                <a:cubicBezTo>
                  <a:pt x="1125418" y="3340797"/>
                  <a:pt x="1078316" y="3306195"/>
                  <a:pt x="1029045" y="3279332"/>
                </a:cubicBezTo>
                <a:cubicBezTo>
                  <a:pt x="961009" y="3242223"/>
                  <a:pt x="908492" y="3171424"/>
                  <a:pt x="840634" y="3141601"/>
                </a:cubicBezTo>
                <a:cubicBezTo>
                  <a:pt x="770793" y="3110867"/>
                  <a:pt x="711057" y="3054638"/>
                  <a:pt x="639229" y="3030734"/>
                </a:cubicBezTo>
                <a:cubicBezTo>
                  <a:pt x="601330" y="3017985"/>
                  <a:pt x="564695" y="2994993"/>
                  <a:pt x="570649" y="2929200"/>
                </a:cubicBezTo>
                <a:cubicBezTo>
                  <a:pt x="572274" y="2910532"/>
                  <a:pt x="562349" y="2895282"/>
                  <a:pt x="546647" y="2900745"/>
                </a:cubicBezTo>
                <a:cubicBezTo>
                  <a:pt x="516690" y="2910989"/>
                  <a:pt x="503154" y="2883898"/>
                  <a:pt x="486550" y="2863636"/>
                </a:cubicBezTo>
                <a:cubicBezTo>
                  <a:pt x="456953" y="2827667"/>
                  <a:pt x="428801" y="2789422"/>
                  <a:pt x="381697" y="2783503"/>
                </a:cubicBezTo>
                <a:cubicBezTo>
                  <a:pt x="390720" y="2755272"/>
                  <a:pt x="406060" y="2759371"/>
                  <a:pt x="420137" y="2765290"/>
                </a:cubicBezTo>
                <a:cubicBezTo>
                  <a:pt x="457133" y="2780772"/>
                  <a:pt x="493769" y="2798300"/>
                  <a:pt x="530765" y="2813781"/>
                </a:cubicBezTo>
                <a:cubicBezTo>
                  <a:pt x="554948" y="2823799"/>
                  <a:pt x="578952" y="2837912"/>
                  <a:pt x="611257" y="2826755"/>
                </a:cubicBezTo>
                <a:cubicBezTo>
                  <a:pt x="583463" y="2769843"/>
                  <a:pt x="536180" y="2759598"/>
                  <a:pt x="497920" y="2742071"/>
                </a:cubicBezTo>
                <a:cubicBezTo>
                  <a:pt x="450096" y="2719988"/>
                  <a:pt x="421942" y="2678326"/>
                  <a:pt x="388193" y="2631885"/>
                </a:cubicBezTo>
                <a:cubicBezTo>
                  <a:pt x="423386" y="2620730"/>
                  <a:pt x="445223" y="2654879"/>
                  <a:pt x="472834" y="2653056"/>
                </a:cubicBezTo>
                <a:cubicBezTo>
                  <a:pt x="474279" y="2647140"/>
                  <a:pt x="476804" y="2638488"/>
                  <a:pt x="476444" y="2638259"/>
                </a:cubicBezTo>
                <a:cubicBezTo>
                  <a:pt x="431326" y="2612763"/>
                  <a:pt x="410211" y="2564956"/>
                  <a:pt x="403173" y="2507131"/>
                </a:cubicBezTo>
                <a:cubicBezTo>
                  <a:pt x="399563" y="2477310"/>
                  <a:pt x="383140" y="2467976"/>
                  <a:pt x="366897" y="2454316"/>
                </a:cubicBezTo>
                <a:cubicBezTo>
                  <a:pt x="310230" y="2405826"/>
                  <a:pt x="250314" y="2361890"/>
                  <a:pt x="203752" y="2295188"/>
                </a:cubicBezTo>
                <a:cubicBezTo>
                  <a:pt x="257532" y="2304066"/>
                  <a:pt x="300665" y="2347547"/>
                  <a:pt x="358597" y="2366215"/>
                </a:cubicBezTo>
                <a:cubicBezTo>
                  <a:pt x="312577" y="2292910"/>
                  <a:pt x="253020" y="2255803"/>
                  <a:pt x="198698" y="2211409"/>
                </a:cubicBezTo>
                <a:cubicBezTo>
                  <a:pt x="173974" y="2191149"/>
                  <a:pt x="151055" y="2165197"/>
                  <a:pt x="121097" y="2154269"/>
                </a:cubicBezTo>
                <a:cubicBezTo>
                  <a:pt x="110448" y="2150400"/>
                  <a:pt x="92943" y="2142204"/>
                  <a:pt x="101425" y="2120577"/>
                </a:cubicBezTo>
                <a:cubicBezTo>
                  <a:pt x="108643" y="2102593"/>
                  <a:pt x="122900" y="2108055"/>
                  <a:pt x="135895" y="2113292"/>
                </a:cubicBezTo>
                <a:cubicBezTo>
                  <a:pt x="167116" y="2126269"/>
                  <a:pt x="199421" y="2126495"/>
                  <a:pt x="241652" y="2126269"/>
                </a:cubicBezTo>
                <a:cubicBezTo>
                  <a:pt x="206279" y="2066851"/>
                  <a:pt x="141489" y="2084608"/>
                  <a:pt x="111170" y="2022231"/>
                </a:cubicBezTo>
                <a:cubicBezTo>
                  <a:pt x="149069" y="2011302"/>
                  <a:pt x="178305" y="2033841"/>
                  <a:pt x="208987" y="2038166"/>
                </a:cubicBezTo>
                <a:cubicBezTo>
                  <a:pt x="236777" y="2042036"/>
                  <a:pt x="243636" y="2031565"/>
                  <a:pt x="237139" y="1997188"/>
                </a:cubicBezTo>
                <a:cubicBezTo>
                  <a:pt x="227034" y="1943690"/>
                  <a:pt x="242193" y="1916371"/>
                  <a:pt x="282618" y="1930941"/>
                </a:cubicBezTo>
                <a:cubicBezTo>
                  <a:pt x="320155" y="1944601"/>
                  <a:pt x="324125" y="1924568"/>
                  <a:pt x="314019" y="1894062"/>
                </a:cubicBezTo>
                <a:cubicBezTo>
                  <a:pt x="299582" y="1849671"/>
                  <a:pt x="316004" y="1815295"/>
                  <a:pt x="327194" y="1777960"/>
                </a:cubicBezTo>
                <a:cubicBezTo>
                  <a:pt x="344339" y="1721045"/>
                  <a:pt x="337121" y="1693272"/>
                  <a:pt x="300123" y="1650929"/>
                </a:cubicBezTo>
                <a:cubicBezTo>
                  <a:pt x="279370" y="1627251"/>
                  <a:pt x="256992" y="1607219"/>
                  <a:pt x="226852" y="1586731"/>
                </a:cubicBezTo>
                <a:cubicBezTo>
                  <a:pt x="296334" y="1575576"/>
                  <a:pt x="223423" y="1538013"/>
                  <a:pt x="247968" y="1514564"/>
                </a:cubicBezTo>
                <a:cubicBezTo>
                  <a:pt x="297056" y="1505003"/>
                  <a:pt x="337121" y="1579673"/>
                  <a:pt x="403895" y="1558274"/>
                </a:cubicBezTo>
                <a:cubicBezTo>
                  <a:pt x="321420" y="1493619"/>
                  <a:pt x="230281" y="1472448"/>
                  <a:pt x="170546" y="1386396"/>
                </a:cubicBezTo>
                <a:cubicBezTo>
                  <a:pt x="184261" y="1366817"/>
                  <a:pt x="197977" y="1385030"/>
                  <a:pt x="209707" y="1377746"/>
                </a:cubicBezTo>
                <a:cubicBezTo>
                  <a:pt x="209346" y="1373192"/>
                  <a:pt x="210250" y="1366362"/>
                  <a:pt x="208083" y="1364314"/>
                </a:cubicBezTo>
                <a:cubicBezTo>
                  <a:pt x="163508" y="1317416"/>
                  <a:pt x="162784" y="1316279"/>
                  <a:pt x="210610" y="1281675"/>
                </a:cubicBezTo>
                <a:cubicBezTo>
                  <a:pt x="227394" y="1269609"/>
                  <a:pt x="225950" y="1258909"/>
                  <a:pt x="217108" y="1243657"/>
                </a:cubicBezTo>
                <a:cubicBezTo>
                  <a:pt x="210790" y="1232957"/>
                  <a:pt x="203211" y="1223395"/>
                  <a:pt x="206820" y="1199947"/>
                </a:cubicBezTo>
                <a:cubicBezTo>
                  <a:pt x="232988" y="1229998"/>
                  <a:pt x="359499" y="1220208"/>
                  <a:pt x="381877" y="1217021"/>
                </a:cubicBezTo>
                <a:cubicBezTo>
                  <a:pt x="406963" y="1213607"/>
                  <a:pt x="431688" y="1199037"/>
                  <a:pt x="458035" y="1207003"/>
                </a:cubicBezTo>
                <a:cubicBezTo>
                  <a:pt x="479150" y="1213381"/>
                  <a:pt x="576966" y="1275073"/>
                  <a:pt x="590863" y="1204273"/>
                </a:cubicBezTo>
                <a:cubicBezTo>
                  <a:pt x="591585" y="1200858"/>
                  <a:pt x="631107" y="1208826"/>
                  <a:pt x="652403" y="1212696"/>
                </a:cubicBezTo>
                <a:cubicBezTo>
                  <a:pt x="671172" y="1215883"/>
                  <a:pt x="692288" y="1229998"/>
                  <a:pt x="704920" y="1201769"/>
                </a:cubicBezTo>
                <a:cubicBezTo>
                  <a:pt x="712320" y="1185150"/>
                  <a:pt x="681820" y="1153051"/>
                  <a:pt x="654569" y="1150320"/>
                </a:cubicBezTo>
                <a:cubicBezTo>
                  <a:pt x="630926" y="1147814"/>
                  <a:pt x="606202" y="1144172"/>
                  <a:pt x="583643" y="1151001"/>
                </a:cubicBezTo>
                <a:cubicBezTo>
                  <a:pt x="555852" y="1159198"/>
                  <a:pt x="540873" y="1145995"/>
                  <a:pt x="533111" y="1117538"/>
                </a:cubicBezTo>
                <a:cubicBezTo>
                  <a:pt x="524450" y="1086122"/>
                  <a:pt x="507845" y="1071550"/>
                  <a:pt x="484926" y="1056980"/>
                </a:cubicBezTo>
                <a:cubicBezTo>
                  <a:pt x="429340" y="1021696"/>
                  <a:pt x="375921" y="980946"/>
                  <a:pt x="314922" y="960456"/>
                </a:cubicBezTo>
                <a:cubicBezTo>
                  <a:pt x="302830" y="956358"/>
                  <a:pt x="289476" y="950894"/>
                  <a:pt x="283881" y="923805"/>
                </a:cubicBezTo>
                <a:cubicBezTo>
                  <a:pt x="449013" y="964326"/>
                  <a:pt x="599526" y="1069958"/>
                  <a:pt x="769890" y="1063811"/>
                </a:cubicBezTo>
                <a:cubicBezTo>
                  <a:pt x="723329" y="1030346"/>
                  <a:pt x="669369" y="1028524"/>
                  <a:pt x="619738" y="1005076"/>
                </a:cubicBezTo>
                <a:cubicBezTo>
                  <a:pt x="654930" y="987546"/>
                  <a:pt x="687956" y="1005759"/>
                  <a:pt x="721344" y="1015777"/>
                </a:cubicBezTo>
                <a:cubicBezTo>
                  <a:pt x="749317" y="1023970"/>
                  <a:pt x="774583" y="1025337"/>
                  <a:pt x="777650" y="976393"/>
                </a:cubicBezTo>
                <a:cubicBezTo>
                  <a:pt x="776566" y="973205"/>
                  <a:pt x="776747" y="969107"/>
                  <a:pt x="776929" y="965238"/>
                </a:cubicBezTo>
                <a:cubicBezTo>
                  <a:pt x="767542" y="944976"/>
                  <a:pt x="752926" y="934504"/>
                  <a:pt x="735601" y="928584"/>
                </a:cubicBezTo>
                <a:cubicBezTo>
                  <a:pt x="725133" y="924942"/>
                  <a:pt x="711237" y="919478"/>
                  <a:pt x="711416" y="904909"/>
                </a:cubicBezTo>
                <a:cubicBezTo>
                  <a:pt x="711958" y="850955"/>
                  <a:pt x="678571" y="835246"/>
                  <a:pt x="645185" y="819539"/>
                </a:cubicBezTo>
                <a:cubicBezTo>
                  <a:pt x="663773" y="792676"/>
                  <a:pt x="678391" y="812481"/>
                  <a:pt x="692468" y="810433"/>
                </a:cubicBezTo>
                <a:cubicBezTo>
                  <a:pt x="701672" y="809067"/>
                  <a:pt x="709973" y="806563"/>
                  <a:pt x="709973" y="792676"/>
                </a:cubicBezTo>
                <a:cubicBezTo>
                  <a:pt x="710154" y="781065"/>
                  <a:pt x="705822" y="767861"/>
                  <a:pt x="696799" y="767635"/>
                </a:cubicBezTo>
                <a:cubicBezTo>
                  <a:pt x="640312" y="765585"/>
                  <a:pt x="609090" y="690914"/>
                  <a:pt x="550437" y="690687"/>
                </a:cubicBezTo>
                <a:cubicBezTo>
                  <a:pt x="515425" y="690687"/>
                  <a:pt x="568666" y="648572"/>
                  <a:pt x="539068" y="631042"/>
                </a:cubicBezTo>
                <a:cubicBezTo>
                  <a:pt x="532570" y="627171"/>
                  <a:pt x="556032" y="621254"/>
                  <a:pt x="566500" y="622164"/>
                </a:cubicBezTo>
                <a:cubicBezTo>
                  <a:pt x="576786" y="623074"/>
                  <a:pt x="585990" y="634229"/>
                  <a:pt x="598443" y="626261"/>
                </a:cubicBezTo>
                <a:cubicBezTo>
                  <a:pt x="605300" y="597806"/>
                  <a:pt x="587615" y="587332"/>
                  <a:pt x="572996" y="579365"/>
                </a:cubicBezTo>
                <a:cubicBezTo>
                  <a:pt x="539247" y="560925"/>
                  <a:pt x="506402" y="538615"/>
                  <a:pt x="469405" y="532013"/>
                </a:cubicBezTo>
                <a:cubicBezTo>
                  <a:pt x="456232" y="529737"/>
                  <a:pt x="488355" y="499231"/>
                  <a:pt x="494671" y="488532"/>
                </a:cubicBezTo>
                <a:cubicBezTo>
                  <a:pt x="345782" y="376071"/>
                  <a:pt x="166756" y="381762"/>
                  <a:pt x="0" y="290928"/>
                </a:cubicBezTo>
                <a:cubicBezTo>
                  <a:pt x="36817" y="273173"/>
                  <a:pt x="63887" y="286148"/>
                  <a:pt x="88973" y="288880"/>
                </a:cubicBezTo>
                <a:cubicBezTo>
                  <a:pt x="151595" y="295708"/>
                  <a:pt x="213498" y="309822"/>
                  <a:pt x="275940" y="318246"/>
                </a:cubicBezTo>
                <a:cubicBezTo>
                  <a:pt x="306620" y="322344"/>
                  <a:pt x="335134" y="337824"/>
                  <a:pt x="369424" y="313239"/>
                </a:cubicBezTo>
                <a:cubicBezTo>
                  <a:pt x="392343" y="296847"/>
                  <a:pt x="428980" y="314604"/>
                  <a:pt x="457133" y="329174"/>
                </a:cubicBezTo>
                <a:cubicBezTo>
                  <a:pt x="480414" y="341238"/>
                  <a:pt x="502612" y="344425"/>
                  <a:pt x="533474" y="329174"/>
                </a:cubicBezTo>
                <a:cubicBezTo>
                  <a:pt x="505501" y="319841"/>
                  <a:pt x="484023" y="311645"/>
                  <a:pt x="462006" y="305953"/>
                </a:cubicBezTo>
                <a:cubicBezTo>
                  <a:pt x="444501" y="301400"/>
                  <a:pt x="486189" y="282960"/>
                  <a:pt x="507484" y="285237"/>
                </a:cubicBezTo>
                <a:cubicBezTo>
                  <a:pt x="537263" y="288423"/>
                  <a:pt x="520479" y="276586"/>
                  <a:pt x="515425" y="260195"/>
                </a:cubicBezTo>
                <a:cubicBezTo>
                  <a:pt x="510012" y="242665"/>
                  <a:pt x="526074" y="237203"/>
                  <a:pt x="536180" y="240844"/>
                </a:cubicBezTo>
                <a:cubicBezTo>
                  <a:pt x="574980" y="255187"/>
                  <a:pt x="613602" y="229917"/>
                  <a:pt x="653668" y="250407"/>
                </a:cubicBezTo>
                <a:cubicBezTo>
                  <a:pt x="643561" y="199867"/>
                  <a:pt x="621723" y="177784"/>
                  <a:pt x="576064" y="170726"/>
                </a:cubicBezTo>
                <a:cubicBezTo>
                  <a:pt x="558919" y="167996"/>
                  <a:pt x="541053" y="172093"/>
                  <a:pt x="526254" y="157522"/>
                </a:cubicBezTo>
                <a:cubicBezTo>
                  <a:pt x="517771" y="149101"/>
                  <a:pt x="508207" y="139084"/>
                  <a:pt x="514884" y="123603"/>
                </a:cubicBezTo>
                <a:cubicBezTo>
                  <a:pt x="519577" y="112674"/>
                  <a:pt x="529684" y="112674"/>
                  <a:pt x="537985" y="116318"/>
                </a:cubicBezTo>
                <a:cubicBezTo>
                  <a:pt x="575162" y="132483"/>
                  <a:pt x="613963" y="138400"/>
                  <a:pt x="652764" y="144320"/>
                </a:cubicBezTo>
                <a:cubicBezTo>
                  <a:pt x="658720" y="145230"/>
                  <a:pt x="665397" y="148191"/>
                  <a:pt x="672075" y="133164"/>
                </a:cubicBezTo>
                <a:cubicBezTo>
                  <a:pt x="599526" y="108805"/>
                  <a:pt x="530585" y="74202"/>
                  <a:pt x="456051" y="60770"/>
                </a:cubicBezTo>
                <a:cubicBezTo>
                  <a:pt x="457133" y="54397"/>
                  <a:pt x="458215" y="48022"/>
                  <a:pt x="459299" y="41649"/>
                </a:cubicBezTo>
                <a:cubicBezTo>
                  <a:pt x="517591" y="50753"/>
                  <a:pt x="575884" y="59859"/>
                  <a:pt x="649515" y="71243"/>
                </a:cubicBezTo>
                <a:cubicBezTo>
                  <a:pt x="604218" y="35045"/>
                  <a:pt x="561446" y="47111"/>
                  <a:pt x="527879" y="15013"/>
                </a:cubicBezTo>
                <a:cubicBezTo>
                  <a:pt x="534195" y="2833"/>
                  <a:pt x="541820" y="-241"/>
                  <a:pt x="549716" y="15"/>
                </a:cubicBezTo>
                <a:close/>
              </a:path>
            </a:pathLst>
          </a:cu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03AB6C03-F036-84A7-57CA-DCA70FEB08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128" r="15027" b="1"/>
          <a:stretch>
            <a:fillRect/>
          </a:stretch>
        </p:blipFill>
        <p:spPr>
          <a:xfrm>
            <a:off x="7621024" y="-5"/>
            <a:ext cx="4579876" cy="3536502"/>
          </a:xfrm>
          <a:custGeom>
            <a:avLst/>
            <a:gdLst/>
            <a:ahLst/>
            <a:cxnLst/>
            <a:rect l="l" t="t" r="r" b="b"/>
            <a:pathLst>
              <a:path w="4579876" h="3536502">
                <a:moveTo>
                  <a:pt x="457312" y="0"/>
                </a:moveTo>
                <a:lnTo>
                  <a:pt x="4579876" y="0"/>
                </a:lnTo>
                <a:lnTo>
                  <a:pt x="4579876" y="3057029"/>
                </a:lnTo>
                <a:lnTo>
                  <a:pt x="4508441" y="3086568"/>
                </a:lnTo>
                <a:cubicBezTo>
                  <a:pt x="4391572" y="3126663"/>
                  <a:pt x="4301124" y="3221848"/>
                  <a:pt x="4183947" y="3271738"/>
                </a:cubicBezTo>
                <a:cubicBezTo>
                  <a:pt x="4099090" y="3307854"/>
                  <a:pt x="4017967" y="3354374"/>
                  <a:pt x="3930625" y="3387123"/>
                </a:cubicBezTo>
                <a:cubicBezTo>
                  <a:pt x="3723932" y="3464557"/>
                  <a:pt x="3513195" y="3526689"/>
                  <a:pt x="3290337" y="3535564"/>
                </a:cubicBezTo>
                <a:cubicBezTo>
                  <a:pt x="3106332" y="3542605"/>
                  <a:pt x="1510274" y="3535872"/>
                  <a:pt x="861903" y="2528615"/>
                </a:cubicBezTo>
                <a:cubicBezTo>
                  <a:pt x="849470" y="2523717"/>
                  <a:pt x="835485" y="2510862"/>
                  <a:pt x="831133" y="2498619"/>
                </a:cubicBezTo>
                <a:cubicBezTo>
                  <a:pt x="810307" y="2441385"/>
                  <a:pt x="759333" y="2416594"/>
                  <a:pt x="713333" y="2385682"/>
                </a:cubicBezTo>
                <a:cubicBezTo>
                  <a:pt x="672925" y="2358442"/>
                  <a:pt x="630030" y="2329978"/>
                  <a:pt x="613246" y="2284067"/>
                </a:cubicBezTo>
                <a:cubicBezTo>
                  <a:pt x="591179" y="2222855"/>
                  <a:pt x="653963" y="2273050"/>
                  <a:pt x="665465" y="2249789"/>
                </a:cubicBezTo>
                <a:cubicBezTo>
                  <a:pt x="641532" y="2217960"/>
                  <a:pt x="604543" y="2188882"/>
                  <a:pt x="594908" y="2152767"/>
                </a:cubicBezTo>
                <a:cubicBezTo>
                  <a:pt x="559787" y="2022383"/>
                  <a:pt x="483946" y="1927503"/>
                  <a:pt x="370497" y="1853742"/>
                </a:cubicBezTo>
                <a:cubicBezTo>
                  <a:pt x="337861" y="1832624"/>
                  <a:pt x="316415" y="1794059"/>
                  <a:pt x="271969" y="1787940"/>
                </a:cubicBezTo>
                <a:cubicBezTo>
                  <a:pt x="173127" y="1774472"/>
                  <a:pt x="204209" y="1669186"/>
                  <a:pt x="151990" y="1622358"/>
                </a:cubicBezTo>
                <a:cubicBezTo>
                  <a:pt x="142044" y="1613481"/>
                  <a:pt x="133031" y="1596037"/>
                  <a:pt x="134895" y="1584102"/>
                </a:cubicBezTo>
                <a:cubicBezTo>
                  <a:pt x="137691" y="1566959"/>
                  <a:pt x="149504" y="1550739"/>
                  <a:pt x="159450" y="1535435"/>
                </a:cubicBezTo>
                <a:cubicBezTo>
                  <a:pt x="169708" y="1520133"/>
                  <a:pt x="185247" y="1506664"/>
                  <a:pt x="177788" y="1486465"/>
                </a:cubicBezTo>
                <a:cubicBezTo>
                  <a:pt x="174683" y="1478202"/>
                  <a:pt x="176855" y="1449432"/>
                  <a:pt x="153856" y="1472079"/>
                </a:cubicBezTo>
                <a:cubicBezTo>
                  <a:pt x="90760" y="1534212"/>
                  <a:pt x="54082" y="1475449"/>
                  <a:pt x="0" y="1447289"/>
                </a:cubicBezTo>
                <a:cubicBezTo>
                  <a:pt x="43515" y="1418212"/>
                  <a:pt x="82677" y="1397707"/>
                  <a:pt x="89205" y="1354247"/>
                </a:cubicBezTo>
                <a:cubicBezTo>
                  <a:pt x="102570" y="1264569"/>
                  <a:pt x="159758" y="1223557"/>
                  <a:pt x="246479" y="1215599"/>
                </a:cubicBezTo>
                <a:cubicBezTo>
                  <a:pt x="214465" y="1128983"/>
                  <a:pt x="214465" y="1128983"/>
                  <a:pt x="317968" y="1117045"/>
                </a:cubicBezTo>
                <a:cubicBezTo>
                  <a:pt x="278183" y="1061955"/>
                  <a:pt x="278183" y="1047876"/>
                  <a:pt x="326362" y="1028900"/>
                </a:cubicBezTo>
                <a:cubicBezTo>
                  <a:pt x="372673" y="1010841"/>
                  <a:pt x="423957" y="1004720"/>
                  <a:pt x="466852" y="976870"/>
                </a:cubicBezTo>
                <a:cubicBezTo>
                  <a:pt x="427377" y="906475"/>
                  <a:pt x="416188" y="824756"/>
                  <a:pt x="334754" y="790475"/>
                </a:cubicBezTo>
                <a:cubicBezTo>
                  <a:pt x="322010" y="785272"/>
                  <a:pt x="313307" y="764154"/>
                  <a:pt x="321386" y="751912"/>
                </a:cubicBezTo>
                <a:cubicBezTo>
                  <a:pt x="350915" y="707534"/>
                  <a:pt x="308644" y="623365"/>
                  <a:pt x="400645" y="613877"/>
                </a:cubicBezTo>
                <a:cubicBezTo>
                  <a:pt x="412147" y="612959"/>
                  <a:pt x="422716" y="603776"/>
                  <a:pt x="413701" y="591839"/>
                </a:cubicBezTo>
                <a:cubicBezTo>
                  <a:pt x="382618" y="550216"/>
                  <a:pt x="420228" y="552969"/>
                  <a:pt x="442917" y="547767"/>
                </a:cubicBezTo>
                <a:cubicBezTo>
                  <a:pt x="470271" y="541341"/>
                  <a:pt x="501353" y="559703"/>
                  <a:pt x="526840" y="537055"/>
                </a:cubicBezTo>
                <a:cubicBezTo>
                  <a:pt x="520932" y="513181"/>
                  <a:pt x="498866" y="513487"/>
                  <a:pt x="483325" y="505836"/>
                </a:cubicBezTo>
                <a:cubicBezTo>
                  <a:pt x="437946" y="483799"/>
                  <a:pt x="400956" y="457479"/>
                  <a:pt x="398780" y="400243"/>
                </a:cubicBezTo>
                <a:cubicBezTo>
                  <a:pt x="397229" y="354028"/>
                  <a:pt x="392255" y="313323"/>
                  <a:pt x="455041" y="299242"/>
                </a:cubicBezTo>
                <a:cubicBezTo>
                  <a:pt x="481149" y="293426"/>
                  <a:pt x="473687" y="260067"/>
                  <a:pt x="458769" y="243538"/>
                </a:cubicBezTo>
                <a:cubicBezTo>
                  <a:pt x="432038" y="214157"/>
                  <a:pt x="409972" y="174981"/>
                  <a:pt x="363969" y="172227"/>
                </a:cubicBezTo>
                <a:cubicBezTo>
                  <a:pt x="335995" y="170391"/>
                  <a:pt x="314549" y="158146"/>
                  <a:pt x="292481" y="144069"/>
                </a:cubicBezTo>
                <a:cubicBezTo>
                  <a:pt x="276630" y="133966"/>
                  <a:pt x="257670" y="125398"/>
                  <a:pt x="259534" y="103668"/>
                </a:cubicBezTo>
                <a:cubicBezTo>
                  <a:pt x="261399" y="82855"/>
                  <a:pt x="279736" y="74286"/>
                  <a:pt x="298387" y="70001"/>
                </a:cubicBezTo>
                <a:cubicBezTo>
                  <a:pt x="345011" y="59672"/>
                  <a:pt x="389535" y="45726"/>
                  <a:pt x="430782" y="1990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4225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99870A-E069-2E84-9472-5CB6C8CCA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Software Architectuur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8C39146-38BE-B561-915D-FC63324AE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BE" dirty="0"/>
              <a:t>SDI-12 communicatieprotocol </a:t>
            </a:r>
          </a:p>
          <a:p>
            <a:pPr marL="0" indent="0">
              <a:buNone/>
            </a:pPr>
            <a:r>
              <a:rPr lang="nl-BE" dirty="0"/>
              <a:t>   - standaardadres ('0’)</a:t>
            </a:r>
          </a:p>
          <a:p>
            <a:pPr marL="0" indent="0">
              <a:buNone/>
            </a:pPr>
            <a:r>
              <a:rPr lang="nl-BE" dirty="0"/>
              <a:t>   - "0A1!“</a:t>
            </a:r>
          </a:p>
          <a:p>
            <a:pPr marL="0" indent="0">
              <a:buNone/>
            </a:pPr>
            <a:r>
              <a:rPr lang="nl-BE" dirty="0"/>
              <a:t>   - dezelfde datalijn</a:t>
            </a:r>
          </a:p>
          <a:p>
            <a:pPr marL="0" indent="0">
              <a:buNone/>
            </a:pPr>
            <a:r>
              <a:rPr lang="nl-BE" dirty="0"/>
              <a:t>   - "0M!“</a:t>
            </a:r>
          </a:p>
          <a:p>
            <a:pPr marL="0" indent="0">
              <a:buNone/>
            </a:pPr>
            <a:r>
              <a:rPr lang="nl-BE" dirty="0"/>
              <a:t>   - "0D0!“</a:t>
            </a:r>
          </a:p>
          <a:p>
            <a:r>
              <a:rPr lang="nl-BE" dirty="0"/>
              <a:t> Wi-Fi communicatie</a:t>
            </a:r>
          </a:p>
          <a:p>
            <a:pPr marL="0" indent="0">
              <a:buNone/>
            </a:pPr>
            <a:r>
              <a:rPr lang="nl-BE" dirty="0"/>
              <a:t>   - Verbinding SSID</a:t>
            </a:r>
          </a:p>
          <a:p>
            <a:pPr marL="0" indent="0">
              <a:buNone/>
            </a:pPr>
            <a:r>
              <a:rPr lang="nl-BE" dirty="0"/>
              <a:t>   - UDP Setup Poort en IP</a:t>
            </a:r>
          </a:p>
          <a:p>
            <a:pPr marL="0" indent="0">
              <a:buNone/>
            </a:pPr>
            <a:r>
              <a:rPr lang="nl-BE" dirty="0"/>
              <a:t>   - Versturen via pakket</a:t>
            </a:r>
          </a:p>
          <a:p>
            <a:r>
              <a:rPr lang="nl-BE" dirty="0"/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3342996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9EE1DE-A88D-688F-2E4F-7DE827300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Code structuur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DDDEB2E-0D6C-9797-11A0-C69D7D59E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6936" y="0"/>
            <a:ext cx="1931327" cy="685800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8E41D4CA-E9E4-5D59-18A9-BD49F2BEA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263" y="0"/>
            <a:ext cx="1721052" cy="685800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D2AAA0D5-C6AD-9835-2301-A5E419CBC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9315" y="0"/>
            <a:ext cx="1849448" cy="685800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86FB0D65-2BD2-A271-FEF9-12080E4186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8763" y="0"/>
            <a:ext cx="1876687" cy="112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97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0">
            <a:extLst>
              <a:ext uri="{FF2B5EF4-FFF2-40B4-BE49-F238E27FC236}">
                <a16:creationId xmlns:a16="http://schemas.microsoft.com/office/drawing/2014/main" id="{C5278130-DFE0-457B-8698-88DF69019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2F99531B-1681-4D6E-BECB-18325B33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48A05E-207A-4693-98BE-5AC29DC75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B6E1A28-D260-1AB7-4F05-89C4CB868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00" y="540167"/>
            <a:ext cx="4592014" cy="2135867"/>
          </a:xfrm>
        </p:spPr>
        <p:txBody>
          <a:bodyPr anchor="b">
            <a:normAutofit/>
          </a:bodyPr>
          <a:lstStyle/>
          <a:p>
            <a:r>
              <a:rPr lang="nl-BE" sz="4800"/>
              <a:t>Testopstelling en Testmethoden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22C5CB-63B6-94B2-F65D-BA4D7B62B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900" y="2880452"/>
            <a:ext cx="4592014" cy="3095445"/>
          </a:xfrm>
        </p:spPr>
        <p:txBody>
          <a:bodyPr anchor="t">
            <a:normAutofit/>
          </a:bodyPr>
          <a:lstStyle/>
          <a:p>
            <a:r>
              <a:rPr lang="nl-BE" sz="1800"/>
              <a:t>Werking sensoren</a:t>
            </a:r>
          </a:p>
          <a:p>
            <a:r>
              <a:rPr lang="nl-BE" sz="1800"/>
              <a:t>Omgeving nabootsen</a:t>
            </a:r>
          </a:p>
          <a:p>
            <a:r>
              <a:rPr lang="nl-BE" sz="1800"/>
              <a:t>Data versturen</a:t>
            </a:r>
          </a:p>
          <a:p>
            <a:endParaRPr lang="nl-BE" sz="180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29F81F89-B016-89D0-7C95-B805938210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45" r="19176" b="-3"/>
          <a:stretch>
            <a:fillRect/>
          </a:stretch>
        </p:blipFill>
        <p:spPr>
          <a:xfrm>
            <a:off x="5424849" y="684877"/>
            <a:ext cx="3166417" cy="5463364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D8589108-EBC2-6279-FEBE-6462B56B8F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117" r="2" b="7858"/>
          <a:stretch>
            <a:fillRect/>
          </a:stretch>
        </p:blipFill>
        <p:spPr>
          <a:xfrm>
            <a:off x="8696332" y="684876"/>
            <a:ext cx="2669657" cy="270617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0DDD347-C608-4107-A321-FC0A9D5D6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53544" y="3486868"/>
            <a:ext cx="838456" cy="2651759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D3022AB-30C4-952E-9923-C5739E37CE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-5" b="26207"/>
          <a:stretch>
            <a:fillRect/>
          </a:stretch>
        </p:blipFill>
        <p:spPr>
          <a:xfrm>
            <a:off x="8712739" y="3506133"/>
            <a:ext cx="2655433" cy="261257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5BD97B6-43BE-4A36-85BC-101DD1B6C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4117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4723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E702EB-8388-513B-36C3-A029E2CB4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nl-BE" sz="4000"/>
              <a:t>PCB Ontwerp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42AA387-B41F-BB85-365C-DD3C1A80A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r>
              <a:rPr lang="nl-BE" sz="2000"/>
              <a:t>Layout</a:t>
            </a:r>
          </a:p>
          <a:p>
            <a:r>
              <a:rPr lang="nl-BE" sz="2000"/>
              <a:t>Solderen</a:t>
            </a:r>
          </a:p>
          <a:p>
            <a:r>
              <a:rPr lang="nl-BE" sz="2000"/>
              <a:t>Connecties testen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842F98E-B2E4-F750-DE8C-00864A14C0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22732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74741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79BB25-1890-63B5-C9CA-B31ED5B51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Teststappen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BDC5EFD-BA38-1775-2C2C-5818196EE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l-BE" dirty="0"/>
              <a:t>Aansluiten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Initialiseren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Commando's versturen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Uitlezen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Herhalen van metingen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Verzenden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Controle op ontvangst</a:t>
            </a:r>
          </a:p>
          <a:p>
            <a:pPr marL="514350" indent="-514350">
              <a:buFont typeface="+mj-lt"/>
              <a:buAutoNum type="arabicPeriod"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11719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F1C544-3F0E-EDC5-242A-6C69EBBC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Resultaten &amp; Analyse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C65404C-3A27-65EE-740F-8374B8774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Betrouwbaarheid en nauwkeurigheid van de sensor</a:t>
            </a:r>
          </a:p>
          <a:p>
            <a:r>
              <a:rPr lang="nl-BE" dirty="0" err="1"/>
              <a:t>Troubleshooting</a:t>
            </a:r>
            <a:endParaRPr lang="nl-BE" dirty="0"/>
          </a:p>
          <a:p>
            <a:endParaRPr lang="nl-BE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BFBC16CD-5A96-A5EF-8450-344DFA8FF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762" y="3429000"/>
            <a:ext cx="3315163" cy="16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98358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0bff66c5-45db-46ed-8b81-87959e069b90}" enabled="0" method="" siteId="{0bff66c5-45db-46ed-8b81-87959e069b9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TM10001115[[fn=Pakket]]</Template>
  <TotalTime>47</TotalTime>
  <Words>133</Words>
  <Application>Microsoft Office PowerPoint</Application>
  <PresentationFormat>Breedbeeld</PresentationFormat>
  <Paragraphs>52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Helvetica Neue Medium</vt:lpstr>
      <vt:lpstr>Kantoorthema</vt:lpstr>
      <vt:lpstr>Bodemsensoren 1</vt:lpstr>
      <vt:lpstr>Inleiding</vt:lpstr>
      <vt:lpstr>Sensor &amp; Hardware Overzicht</vt:lpstr>
      <vt:lpstr>Software Architectuur</vt:lpstr>
      <vt:lpstr>Code structuur</vt:lpstr>
      <vt:lpstr>Testopstelling en Testmethoden</vt:lpstr>
      <vt:lpstr>PCB Ontwerp</vt:lpstr>
      <vt:lpstr>Teststappen</vt:lpstr>
      <vt:lpstr>Resultaten &amp; Analyse</vt:lpstr>
      <vt:lpstr>Informatie project</vt:lpstr>
      <vt:lpstr>Conclusie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Emiel Mangelschots</dc:creator>
  <cp:lastModifiedBy>Emiel Mangelschots</cp:lastModifiedBy>
  <cp:revision>1</cp:revision>
  <dcterms:created xsi:type="dcterms:W3CDTF">2025-05-21T16:39:56Z</dcterms:created>
  <dcterms:modified xsi:type="dcterms:W3CDTF">2025-05-22T13:18:32Z</dcterms:modified>
</cp:coreProperties>
</file>

<file path=docProps/thumbnail.jpeg>
</file>